
<file path=[Content_Types].xml><?xml version="1.0" encoding="utf-8"?>
<Types xmlns="http://schemas.openxmlformats.org/package/2006/content-types">
  <Default Extension="jpeg" ContentType="image/jpeg"/>
  <Default Extension="pdf" ContentType="application/pd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3716000" cy="13716000"/>
  <p:notesSz cx="6858000" cy="9144000"/>
  <p:defaultTextStyle>
    <a:defPPr>
      <a:defRPr lang="fr-FR"/>
    </a:defPPr>
    <a:lvl1pPr marL="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569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1379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07073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42762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78451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1414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4983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85524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>
          <p15:clr>
            <a:srgbClr val="A4A3A4"/>
          </p15:clr>
        </p15:guide>
        <p15:guide id="2" pos="4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6247AB6-5C3B-A8E2-0EFF-2F2D7F3C5D92}" v="15" dt="2023-07-25T12:36:55.0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80" autoAdjust="0"/>
    <p:restoredTop sz="94646"/>
  </p:normalViewPr>
  <p:slideViewPr>
    <p:cSldViewPr snapToObjects="1" showGuides="1">
      <p:cViewPr varScale="1">
        <p:scale>
          <a:sx n="54" d="100"/>
          <a:sy n="54" d="100"/>
        </p:scale>
        <p:origin x="2824" y="224"/>
      </p:cViewPr>
      <p:guideLst>
        <p:guide orient="horz" pos="4320"/>
        <p:guide pos="43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RCIA GOMEZ Matilde" userId="S::matilde.garciagomez@efsa.europa.eu::96969d40-d114-4dd7-8cc0-020fb0f1a19c" providerId="AD" clId="Web-{86247AB6-5C3B-A8E2-0EFF-2F2D7F3C5D92}"/>
    <pc:docChg chg="modSld">
      <pc:chgData name="GARCIA GOMEZ Matilde" userId="S::matilde.garciagomez@efsa.europa.eu::96969d40-d114-4dd7-8cc0-020fb0f1a19c" providerId="AD" clId="Web-{86247AB6-5C3B-A8E2-0EFF-2F2D7F3C5D92}" dt="2023-07-25T12:36:55.015" v="13" actId="14100"/>
      <pc:docMkLst>
        <pc:docMk/>
      </pc:docMkLst>
      <pc:sldChg chg="modSp">
        <pc:chgData name="GARCIA GOMEZ Matilde" userId="S::matilde.garciagomez@efsa.europa.eu::96969d40-d114-4dd7-8cc0-020fb0f1a19c" providerId="AD" clId="Web-{86247AB6-5C3B-A8E2-0EFF-2F2D7F3C5D92}" dt="2023-07-25T12:36:55.015" v="13" actId="14100"/>
        <pc:sldMkLst>
          <pc:docMk/>
          <pc:sldMk cId="0" sldId="257"/>
        </pc:sldMkLst>
        <pc:spChg chg="mod">
          <ac:chgData name="GARCIA GOMEZ Matilde" userId="S::matilde.garciagomez@efsa.europa.eu::96969d40-d114-4dd7-8cc0-020fb0f1a19c" providerId="AD" clId="Web-{86247AB6-5C3B-A8E2-0EFF-2F2D7F3C5D92}" dt="2023-07-25T12:36:55.015" v="13" actId="14100"/>
          <ac:spMkLst>
            <pc:docMk/>
            <pc:sldMk cId="0" sldId="257"/>
            <ac:spMk id="6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28705" y="4260853"/>
            <a:ext cx="11658601" cy="2940049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057401" y="7772402"/>
            <a:ext cx="9601200" cy="350519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5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1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07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427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784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14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498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855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12/09/2023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12/09/2023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720017" y="796929"/>
            <a:ext cx="2395535" cy="16970376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33403" y="796929"/>
            <a:ext cx="6958013" cy="16970376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12/09/2023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12/09/2023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3470" y="8813804"/>
            <a:ext cx="11658601" cy="2724152"/>
          </a:xfrm>
        </p:spPr>
        <p:txBody>
          <a:bodyPr anchor="t"/>
          <a:lstStyle>
            <a:lvl1pPr algn="l">
              <a:defRPr sz="640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83470" y="5813429"/>
            <a:ext cx="11658601" cy="3000375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5690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1379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220707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4pPr>
            <a:lvl5pPr marL="2942762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5pPr>
            <a:lvl6pPr marL="367845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6pPr>
            <a:lvl7pPr marL="441414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7pPr>
            <a:lvl8pPr marL="514983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8pPr>
            <a:lvl9pPr marL="588552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12/09/2023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33402" y="4641856"/>
            <a:ext cx="4676775" cy="1312544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38779" y="4641856"/>
            <a:ext cx="4676775" cy="1312544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12/09/2023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1" y="549277"/>
            <a:ext cx="12344401" cy="2286001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1" y="3070230"/>
            <a:ext cx="6060283" cy="1279525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5690" indent="0">
              <a:buNone/>
              <a:defRPr sz="3200" b="1"/>
            </a:lvl2pPr>
            <a:lvl3pPr marL="1471379" indent="0">
              <a:buNone/>
              <a:defRPr sz="2900" b="1"/>
            </a:lvl3pPr>
            <a:lvl4pPr marL="2207073" indent="0">
              <a:buNone/>
              <a:defRPr sz="2500" b="1"/>
            </a:lvl4pPr>
            <a:lvl5pPr marL="2942762" indent="0">
              <a:buNone/>
              <a:defRPr sz="2500" b="1"/>
            </a:lvl5pPr>
            <a:lvl6pPr marL="3678451" indent="0">
              <a:buNone/>
              <a:defRPr sz="2500" b="1"/>
            </a:lvl6pPr>
            <a:lvl7pPr marL="4414140" indent="0">
              <a:buNone/>
              <a:defRPr sz="2500" b="1"/>
            </a:lvl7pPr>
            <a:lvl8pPr marL="5149830" indent="0">
              <a:buNone/>
              <a:defRPr sz="2500" b="1"/>
            </a:lvl8pPr>
            <a:lvl9pPr marL="5885524" indent="0">
              <a:buNone/>
              <a:defRPr sz="250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85801" y="4349751"/>
            <a:ext cx="6060283" cy="7902575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967540" y="3070230"/>
            <a:ext cx="6062661" cy="1279525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5690" indent="0">
              <a:buNone/>
              <a:defRPr sz="3200" b="1"/>
            </a:lvl2pPr>
            <a:lvl3pPr marL="1471379" indent="0">
              <a:buNone/>
              <a:defRPr sz="2900" b="1"/>
            </a:lvl3pPr>
            <a:lvl4pPr marL="2207073" indent="0">
              <a:buNone/>
              <a:defRPr sz="2500" b="1"/>
            </a:lvl4pPr>
            <a:lvl5pPr marL="2942762" indent="0">
              <a:buNone/>
              <a:defRPr sz="2500" b="1"/>
            </a:lvl5pPr>
            <a:lvl6pPr marL="3678451" indent="0">
              <a:buNone/>
              <a:defRPr sz="2500" b="1"/>
            </a:lvl6pPr>
            <a:lvl7pPr marL="4414140" indent="0">
              <a:buNone/>
              <a:defRPr sz="2500" b="1"/>
            </a:lvl7pPr>
            <a:lvl8pPr marL="5149830" indent="0">
              <a:buNone/>
              <a:defRPr sz="2500" b="1"/>
            </a:lvl8pPr>
            <a:lvl9pPr marL="5885524" indent="0">
              <a:buNone/>
              <a:defRPr sz="250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967540" y="4349751"/>
            <a:ext cx="6062661" cy="7902575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12/09/2023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12/09/2023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12/09/2023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2" y="546101"/>
            <a:ext cx="4512469" cy="2324100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62576" y="546102"/>
            <a:ext cx="7667625" cy="11706225"/>
          </a:xfrm>
        </p:spPr>
        <p:txBody>
          <a:bodyPr/>
          <a:lstStyle>
            <a:lvl1pPr>
              <a:defRPr sz="55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85802" y="2870204"/>
            <a:ext cx="4512469" cy="9382125"/>
          </a:xfrm>
        </p:spPr>
        <p:txBody>
          <a:bodyPr/>
          <a:lstStyle>
            <a:lvl1pPr marL="0" indent="0">
              <a:buNone/>
              <a:defRPr sz="2100"/>
            </a:lvl1pPr>
            <a:lvl2pPr marL="735690" indent="0">
              <a:buNone/>
              <a:defRPr sz="1700"/>
            </a:lvl2pPr>
            <a:lvl3pPr marL="1471379" indent="0">
              <a:buNone/>
              <a:defRPr sz="1700"/>
            </a:lvl3pPr>
            <a:lvl4pPr marL="2207073" indent="0">
              <a:buNone/>
              <a:defRPr sz="1300"/>
            </a:lvl4pPr>
            <a:lvl5pPr marL="2942762" indent="0">
              <a:buNone/>
              <a:defRPr sz="1300"/>
            </a:lvl5pPr>
            <a:lvl6pPr marL="3678451" indent="0">
              <a:buNone/>
              <a:defRPr sz="1300"/>
            </a:lvl6pPr>
            <a:lvl7pPr marL="4414140" indent="0">
              <a:buNone/>
              <a:defRPr sz="1300"/>
            </a:lvl7pPr>
            <a:lvl8pPr marL="5149830" indent="0">
              <a:buNone/>
              <a:defRPr sz="1300"/>
            </a:lvl8pPr>
            <a:lvl9pPr marL="5885524" indent="0">
              <a:buNone/>
              <a:defRPr sz="130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12/09/2023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688431" y="9601201"/>
            <a:ext cx="8229600" cy="1133475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688431" y="1225549"/>
            <a:ext cx="8229600" cy="8229600"/>
          </a:xfrm>
        </p:spPr>
        <p:txBody>
          <a:bodyPr/>
          <a:lstStyle>
            <a:lvl1pPr marL="0" indent="0">
              <a:buNone/>
              <a:defRPr sz="5500"/>
            </a:lvl1pPr>
            <a:lvl2pPr marL="735690" indent="0">
              <a:buNone/>
              <a:defRPr sz="4500"/>
            </a:lvl2pPr>
            <a:lvl3pPr marL="1471379" indent="0">
              <a:buNone/>
              <a:defRPr sz="3900"/>
            </a:lvl3pPr>
            <a:lvl4pPr marL="2207073" indent="0">
              <a:buNone/>
              <a:defRPr sz="3200"/>
            </a:lvl4pPr>
            <a:lvl5pPr marL="2942762" indent="0">
              <a:buNone/>
              <a:defRPr sz="3200"/>
            </a:lvl5pPr>
            <a:lvl6pPr marL="3678451" indent="0">
              <a:buNone/>
              <a:defRPr sz="3200"/>
            </a:lvl6pPr>
            <a:lvl7pPr marL="4414140" indent="0">
              <a:buNone/>
              <a:defRPr sz="3200"/>
            </a:lvl7pPr>
            <a:lvl8pPr marL="5149830" indent="0">
              <a:buNone/>
              <a:defRPr sz="3200"/>
            </a:lvl8pPr>
            <a:lvl9pPr marL="5885524" indent="0">
              <a:buNone/>
              <a:defRPr sz="32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688431" y="10734678"/>
            <a:ext cx="8229600" cy="1609727"/>
          </a:xfrm>
        </p:spPr>
        <p:txBody>
          <a:bodyPr/>
          <a:lstStyle>
            <a:lvl1pPr marL="0" indent="0">
              <a:buNone/>
              <a:defRPr sz="2100"/>
            </a:lvl1pPr>
            <a:lvl2pPr marL="735690" indent="0">
              <a:buNone/>
              <a:defRPr sz="1700"/>
            </a:lvl2pPr>
            <a:lvl3pPr marL="1471379" indent="0">
              <a:buNone/>
              <a:defRPr sz="1700"/>
            </a:lvl3pPr>
            <a:lvl4pPr marL="2207073" indent="0">
              <a:buNone/>
              <a:defRPr sz="1300"/>
            </a:lvl4pPr>
            <a:lvl5pPr marL="2942762" indent="0">
              <a:buNone/>
              <a:defRPr sz="1300"/>
            </a:lvl5pPr>
            <a:lvl6pPr marL="3678451" indent="0">
              <a:buNone/>
              <a:defRPr sz="1300"/>
            </a:lvl6pPr>
            <a:lvl7pPr marL="4414140" indent="0">
              <a:buNone/>
              <a:defRPr sz="1300"/>
            </a:lvl7pPr>
            <a:lvl8pPr marL="5149830" indent="0">
              <a:buNone/>
              <a:defRPr sz="1300"/>
            </a:lvl8pPr>
            <a:lvl9pPr marL="5885524" indent="0">
              <a:buNone/>
              <a:defRPr sz="130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12/09/2023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85801" y="549277"/>
            <a:ext cx="12344401" cy="2286001"/>
          </a:xfrm>
          <a:prstGeom prst="rect">
            <a:avLst/>
          </a:prstGeom>
        </p:spPr>
        <p:txBody>
          <a:bodyPr vert="horz" lIns="147140" tIns="73566" rIns="147140" bIns="73566" rtlCol="0" anchor="ctr">
            <a:normAutofit/>
          </a:bodyPr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1" y="3200404"/>
            <a:ext cx="12344401" cy="9051925"/>
          </a:xfrm>
          <a:prstGeom prst="rect">
            <a:avLst/>
          </a:prstGeom>
        </p:spPr>
        <p:txBody>
          <a:bodyPr vert="horz" lIns="147140" tIns="73566" rIns="147140" bIns="73566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85801" y="12712702"/>
            <a:ext cx="3200400" cy="73024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12/09/2023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686301" y="12712702"/>
            <a:ext cx="4343400" cy="73024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829801" y="12712702"/>
            <a:ext cx="3200400" cy="73024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35690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1766" indent="-551766" algn="l" defTabSz="735690" rtl="0" eaLnBrk="1" latinLnBrk="0" hangingPunct="1">
        <a:spcBef>
          <a:spcPct val="20000"/>
        </a:spcBef>
        <a:buFont typeface="Arial"/>
        <a:buChar char="•"/>
        <a:defRPr sz="5500" kern="1200">
          <a:solidFill>
            <a:schemeClr val="tx1"/>
          </a:solidFill>
          <a:latin typeface="+mn-lt"/>
          <a:ea typeface="+mn-ea"/>
          <a:cs typeface="+mn-cs"/>
        </a:defRPr>
      </a:lvl1pPr>
      <a:lvl2pPr marL="1195495" indent="-459806" algn="l" defTabSz="735690" rtl="0" eaLnBrk="1" latinLnBrk="0" hangingPunct="1">
        <a:spcBef>
          <a:spcPct val="20000"/>
        </a:spcBef>
        <a:buFont typeface="Arial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39225" indent="-367847" algn="l" defTabSz="735690" rtl="0" eaLnBrk="1" latinLnBrk="0" hangingPunct="1">
        <a:spcBef>
          <a:spcPct val="20000"/>
        </a:spcBef>
        <a:buFont typeface="Arial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74916" indent="-367847" algn="l" defTabSz="735690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0605" indent="-367847" algn="l" defTabSz="735690" rtl="0" eaLnBrk="1" latinLnBrk="0" hangingPunct="1">
        <a:spcBef>
          <a:spcPct val="20000"/>
        </a:spcBef>
        <a:buFont typeface="Arial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46298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81987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17677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53366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569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1379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07073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2762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78451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1414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4983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85524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d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GOPA-EFSA-Pest-2023-1920x1080--1080x10802.jpg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-100"/>
            <a:ext cx="13715999" cy="13715999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1" y="609599"/>
            <a:ext cx="12344401" cy="2286001"/>
          </a:xfrm>
        </p:spPr>
        <p:txBody>
          <a:bodyPr>
            <a:noAutofit/>
          </a:bodyPr>
          <a:lstStyle/>
          <a:p>
            <a:pPr rtl="0"/>
            <a:r>
              <a:rPr lang="el-GR" sz="7200" b="1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ΚΡΑΤΗΣΤΕ ΤΗ ΦΥΣΗ ΥΓΙΗ, μη φέρνετε φυτά κατά την επιστροφή σας</a:t>
            </a:r>
            <a:endParaRPr lang="el" sz="7200" b="0" i="0" u="none" baseline="30000" dirty="0">
              <a:solidFill>
                <a:srgbClr val="FFFFFF"/>
              </a:solidFill>
              <a:latin typeface="Verdana"/>
              <a:ea typeface="Verdana"/>
              <a:cs typeface="Verdana"/>
            </a:endParaRPr>
          </a:p>
        </p:txBody>
      </p:sp>
      <p:sp>
        <p:nvSpPr>
          <p:cNvPr id="6" name="Sous-titre 2"/>
          <p:cNvSpPr txBox="1">
            <a:spLocks/>
          </p:cNvSpPr>
          <p:nvPr/>
        </p:nvSpPr>
        <p:spPr>
          <a:xfrm>
            <a:off x="762000" y="11106472"/>
            <a:ext cx="11925300" cy="1272539"/>
          </a:xfrm>
          <a:prstGeom prst="rect">
            <a:avLst/>
          </a:prstGeom>
        </p:spPr>
        <p:txBody>
          <a:bodyPr vert="horz" lIns="147140" tIns="73566" rIns="147140" bIns="73566" rtlCol="0">
            <a:noAutofit/>
          </a:bodyPr>
          <a:lstStyle/>
          <a:p>
            <a:pPr marL="0" marR="0" lvl="0" indent="0" algn="ctr" defTabSz="73569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l" sz="4300" b="0" i="0" u="none" strike="noStrike" kern="1200" cap="none" spc="0" normalizeH="0" baseline="3000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Ταξιδεύετε εκτός</a:t>
            </a:r>
            <a:r>
              <a:rPr lang="el-GR" sz="4300" baseline="30000" dirty="0">
                <a:solidFill>
                  <a:srgbClr val="FFFFFF"/>
                </a:solidFill>
                <a:latin typeface="Verdana"/>
                <a:cs typeface="Verdana"/>
              </a:rPr>
              <a:t> της</a:t>
            </a:r>
            <a:r>
              <a:rPr kumimoji="0" lang="el" sz="4300" b="0" i="0" u="none" strike="noStrike" kern="1200" cap="none" spc="0" normalizeH="0" baseline="3000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 ΕΕ; Βγάλτε όσες φωτογραφίες θέλετε τα αγαπημένα σας φυτά, αλλά μην τα φέρετε πίσω μαζί σας.</a:t>
            </a:r>
          </a:p>
          <a:p>
            <a:pPr marL="0" marR="0" lvl="0" indent="0" algn="ctr" defTabSz="735690" rtl="0" eaLnBrk="1" fontAlgn="auto" latinLnBrk="0" hangingPunct="1">
              <a:lnSpc>
                <a:spcPct val="160000"/>
              </a:lnSpc>
              <a:spcBef>
                <a:spcPts val="1200"/>
              </a:spcBef>
              <a:spcAft>
                <a:spcPts val="1200"/>
              </a:spcAft>
              <a:buClrTx/>
              <a:buSzTx/>
              <a:buFont typeface="Arial"/>
              <a:buNone/>
              <a:tabLst/>
              <a:defRPr/>
            </a:pPr>
            <a:endParaRPr kumimoji="0" lang="el" sz="43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Roboto-light"/>
              <a:ea typeface="+mn-ea"/>
              <a:cs typeface="Roboto-ligh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5" ma:contentTypeDescription="Create a new document." ma:contentTypeScope="" ma:versionID="445a8bc7f4745d558c9b7777d328e46f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7e4d4ebc3d1a17e15664f16c56026219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9172C5A-0906-4BC7-86DC-7D6B3584C35F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customXml/itemProps2.xml><?xml version="1.0" encoding="utf-8"?>
<ds:datastoreItem xmlns:ds="http://schemas.openxmlformats.org/officeDocument/2006/customXml" ds:itemID="{66409CEA-D73A-4B4E-8EC3-1836B1F5FEF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0837CD8-1726-4A75-8E29-E43B39D65B72}"/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34</Words>
  <Application>Microsoft Macintosh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Roboto-light</vt:lpstr>
      <vt:lpstr>Verdana</vt:lpstr>
      <vt:lpstr>Thème Office</vt:lpstr>
      <vt:lpstr>ΚΡΑΤΗΣΤΕ ΤΗ ΦΥΣΗ ΥΓΙΗ, μη φέρνετε φυτά κατά την επιστροφή σας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Eleni Revekka Staiou</cp:lastModifiedBy>
  <cp:revision>18</cp:revision>
  <dcterms:created xsi:type="dcterms:W3CDTF">2023-07-21T12:44:25Z</dcterms:created>
  <dcterms:modified xsi:type="dcterms:W3CDTF">2023-09-12T14:59:59Z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